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696C7-257A-47C1-AF1C-BDA30B314CCB}" type="datetimeFigureOut">
              <a:rPr lang="cs-CZ" smtClean="0"/>
              <a:t>23. 11. 2023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2C577-7CE8-4D54-B98C-B5EF34C444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6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3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249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13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045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888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484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06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66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92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7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65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577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874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51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C577-7CE8-4D54-B98C-B5EF34C4444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86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3EA4-0A37-4039-B8B1-DA8C962DC71C}" type="datetimeFigureOut">
              <a:rPr lang="cs-CZ" smtClean="0"/>
              <a:t>23. 11. 2023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86-4044-44F6-BA3D-96ED5EAC7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01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3EA4-0A37-4039-B8B1-DA8C962DC71C}" type="datetimeFigureOut">
              <a:rPr lang="cs-CZ" smtClean="0"/>
              <a:t>23. 11. 2023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3886-4044-44F6-BA3D-96ED5EAC7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84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90959"/>
      </p:ext>
    </p:extLst>
  </p:cSld>
  <p:clrMapOvr>
    <a:masterClrMapping/>
  </p:clrMapOvr>
  <p:transition advTm="819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94598"/>
      </p:ext>
    </p:extLst>
  </p:cSld>
  <p:clrMapOvr>
    <a:masterClrMapping/>
  </p:clrMapOvr>
  <p:transition advTm="8192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15988"/>
      </p:ext>
    </p:extLst>
  </p:cSld>
  <p:clrMapOvr>
    <a:masterClrMapping/>
  </p:clrMapOvr>
  <p:transition advTm="819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08692"/>
      </p:ext>
    </p:extLst>
  </p:cSld>
  <p:clrMapOvr>
    <a:masterClrMapping/>
  </p:clrMapOvr>
  <p:transition advTm="8192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08130"/>
      </p:ext>
    </p:extLst>
  </p:cSld>
  <p:clrMapOvr>
    <a:masterClrMapping/>
  </p:clrMapOvr>
  <p:transition advTm="8192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57746"/>
      </p:ext>
    </p:extLst>
  </p:cSld>
  <p:clrMapOvr>
    <a:masterClrMapping/>
  </p:clrMapOvr>
  <p:transition advTm="819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672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0121"/>
      </p:ext>
    </p:extLst>
  </p:cSld>
  <p:clrMapOvr>
    <a:masterClrMapping/>
  </p:clrMapOvr>
  <p:transition advTm="819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17486"/>
      </p:ext>
    </p:extLst>
  </p:cSld>
  <p:clrMapOvr>
    <a:masterClrMapping/>
  </p:clrMapOvr>
  <p:transition advTm="819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52934"/>
      </p:ext>
    </p:extLst>
  </p:cSld>
  <p:clrMapOvr>
    <a:masterClrMapping/>
  </p:clrMapOvr>
  <p:transition advTm="819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47087"/>
      </p:ext>
    </p:extLst>
  </p:cSld>
  <p:clrMapOvr>
    <a:masterClrMapping/>
  </p:clrMapOvr>
  <p:transition advTm="819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93450"/>
      </p:ext>
    </p:extLst>
  </p:cSld>
  <p:clrMapOvr>
    <a:masterClrMapping/>
  </p:clrMapOvr>
  <p:transition advTm="8192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02465"/>
      </p:ext>
    </p:extLst>
  </p:cSld>
  <p:clrMapOvr>
    <a:masterClrMapping/>
  </p:clrMapOvr>
  <p:transition advTm="819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0150"/>
      </p:ext>
    </p:extLst>
  </p:cSld>
  <p:clrMapOvr>
    <a:masterClrMapping/>
  </p:clrMapOvr>
  <p:transition advTm="819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25370"/>
      </p:ext>
    </p:extLst>
  </p:cSld>
  <p:clrMapOvr>
    <a:masterClrMapping/>
  </p:clrMapOvr>
  <p:transition advTm="8192"/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Předvádění na obrazovce (4:3)</PresentationFormat>
  <Paragraphs>16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Coufal</dc:creator>
  <cp:lastModifiedBy>Tomáš Coufal</cp:lastModifiedBy>
  <cp:revision>2</cp:revision>
  <dcterms:created xsi:type="dcterms:W3CDTF">2023-11-23T17:51:27Z</dcterms:created>
  <dcterms:modified xsi:type="dcterms:W3CDTF">2023-11-23T17:54:05Z</dcterms:modified>
</cp:coreProperties>
</file>